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4CA46-7120-D946-A2A1-593AF713AFB5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9332E-15CE-F547-90AC-E635F8845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44" y="505360"/>
            <a:ext cx="6738671" cy="44924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543" y="5481217"/>
            <a:ext cx="6259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detrás</a:t>
            </a:r>
            <a:r>
              <a:rPr lang="en-US" dirty="0" smtClean="0"/>
              <a:t> de los </a:t>
            </a:r>
            <a:r>
              <a:rPr lang="en-US" dirty="0" err="1" smtClean="0"/>
              <a:t>niños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otra</a:t>
            </a:r>
            <a:r>
              <a:rPr lang="en-US" dirty="0" smtClean="0"/>
              <a:t>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lejos</a:t>
            </a:r>
            <a:r>
              <a:rPr lang="en-US" dirty="0" smtClean="0"/>
              <a:t> de los </a:t>
            </a:r>
            <a:r>
              <a:rPr lang="en-US" dirty="0" err="1" smtClean="0"/>
              <a:t>niños</a:t>
            </a:r>
            <a:endParaRPr lang="en-US" dirty="0" smtClean="0"/>
          </a:p>
          <a:p>
            <a:r>
              <a:rPr lang="en-US" dirty="0" smtClean="0"/>
              <a:t>Los </a:t>
            </a:r>
            <a:r>
              <a:rPr lang="en-US" dirty="0" err="1" smtClean="0"/>
              <a:t>niños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defrante</a:t>
            </a:r>
            <a:r>
              <a:rPr lang="en-US" dirty="0" smtClean="0"/>
              <a:t> de los personas</a:t>
            </a:r>
          </a:p>
          <a:p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869" y="240465"/>
            <a:ext cx="7808913" cy="4465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95684" y="5227053"/>
            <a:ext cx="62831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nino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arriba</a:t>
            </a:r>
            <a:r>
              <a:rPr lang="en-US" dirty="0" smtClean="0"/>
              <a:t> del patio de </a:t>
            </a:r>
            <a:r>
              <a:rPr lang="en-US" dirty="0" err="1" smtClean="0"/>
              <a:t>recreo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niña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debajo</a:t>
            </a:r>
            <a:r>
              <a:rPr lang="en-US" dirty="0" smtClean="0"/>
              <a:t> del patio de </a:t>
            </a:r>
            <a:r>
              <a:rPr lang="en-US" dirty="0" err="1" smtClean="0"/>
              <a:t>recreo</a:t>
            </a:r>
            <a:r>
              <a:rPr lang="en-US" dirty="0" smtClean="0"/>
              <a:t> 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niña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entre del </a:t>
            </a:r>
            <a:r>
              <a:rPr lang="en-US" dirty="0" err="1" smtClean="0"/>
              <a:t>pation</a:t>
            </a:r>
            <a:r>
              <a:rPr lang="en-US" dirty="0" smtClean="0"/>
              <a:t> de </a:t>
            </a:r>
            <a:r>
              <a:rPr lang="en-US" dirty="0" err="1" smtClean="0"/>
              <a:t>recreo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otra</a:t>
            </a:r>
            <a:r>
              <a:rPr lang="en-US" dirty="0" smtClean="0"/>
              <a:t> </a:t>
            </a:r>
            <a:r>
              <a:rPr lang="en-US" dirty="0" err="1" smtClean="0"/>
              <a:t>niña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adentro</a:t>
            </a:r>
            <a:r>
              <a:rPr lang="en-US" dirty="0" smtClean="0"/>
              <a:t> de la </a:t>
            </a:r>
            <a:r>
              <a:rPr lang="en-US" dirty="0" err="1" smtClean="0"/>
              <a:t>escuela</a:t>
            </a:r>
            <a:endParaRPr lang="en-US" dirty="0" smtClean="0"/>
          </a:p>
          <a:p>
            <a:r>
              <a:rPr lang="en-US" dirty="0" smtClean="0"/>
              <a:t>El poster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detrás</a:t>
            </a:r>
            <a:r>
              <a:rPr lang="en-US" dirty="0" smtClean="0"/>
              <a:t> de los </a:t>
            </a:r>
            <a:r>
              <a:rPr lang="en-US" dirty="0" err="1" smtClean="0"/>
              <a:t>niños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 flipV="1">
            <a:off x="7678044" y="2423138"/>
            <a:ext cx="246216" cy="273346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6632" y="460989"/>
            <a:ext cx="5997575" cy="399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02106" y="4812632"/>
            <a:ext cx="413699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niño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cerca</a:t>
            </a:r>
            <a:r>
              <a:rPr lang="en-US" dirty="0" smtClean="0"/>
              <a:t> de la bola</a:t>
            </a:r>
          </a:p>
          <a:p>
            <a:r>
              <a:rPr lang="en-US" dirty="0" smtClean="0"/>
              <a:t>Uno </a:t>
            </a:r>
            <a:r>
              <a:rPr lang="en-US" dirty="0" err="1" smtClean="0"/>
              <a:t>niño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la </a:t>
            </a:r>
            <a:r>
              <a:rPr lang="en-US" dirty="0" err="1" smtClean="0"/>
              <a:t>derecha</a:t>
            </a:r>
            <a:r>
              <a:rPr lang="en-US" dirty="0" smtClean="0"/>
              <a:t> de la bola</a:t>
            </a:r>
          </a:p>
          <a:p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niño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la </a:t>
            </a:r>
            <a:r>
              <a:rPr lang="en-US" dirty="0" err="1" smtClean="0"/>
              <a:t>izquierda</a:t>
            </a:r>
            <a:r>
              <a:rPr lang="en-US" dirty="0" smtClean="0"/>
              <a:t> de la bola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niño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lejos</a:t>
            </a:r>
            <a:r>
              <a:rPr lang="en-US" dirty="0" smtClean="0"/>
              <a:t> de la personas</a:t>
            </a:r>
          </a:p>
          <a:p>
            <a:r>
              <a:rPr lang="en-US" dirty="0" smtClean="0"/>
              <a:t>Los </a:t>
            </a:r>
            <a:r>
              <a:rPr lang="en-US" dirty="0" err="1" smtClean="0"/>
              <a:t>niños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a </a:t>
            </a:r>
            <a:r>
              <a:rPr lang="en-US" dirty="0" err="1" smtClean="0"/>
              <a:t>lado</a:t>
            </a:r>
            <a:r>
              <a:rPr lang="en-US" dirty="0" smtClean="0"/>
              <a:t> del </a:t>
            </a:r>
            <a:r>
              <a:rPr lang="en-US" dirty="0" err="1" smtClean="0"/>
              <a:t>otro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104</Words>
  <Application>Microsoft Macintosh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2</cp:revision>
  <dcterms:created xsi:type="dcterms:W3CDTF">2013-09-27T18:19:47Z</dcterms:created>
  <dcterms:modified xsi:type="dcterms:W3CDTF">2013-09-27T18:19:59Z</dcterms:modified>
</cp:coreProperties>
</file>